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notesMasterIdLst>
    <p:notesMasterId r:id="rId12"/>
  </p:notesMasterIdLst>
  <p:sldIdLst>
    <p:sldId id="256" r:id="rId2"/>
    <p:sldId id="302" r:id="rId3"/>
    <p:sldId id="334" r:id="rId4"/>
    <p:sldId id="343" r:id="rId5"/>
    <p:sldId id="338" r:id="rId6"/>
    <p:sldId id="340" r:id="rId7"/>
    <p:sldId id="342" r:id="rId8"/>
    <p:sldId id="341" r:id="rId9"/>
    <p:sldId id="339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83753" autoAdjust="0"/>
  </p:normalViewPr>
  <p:slideViewPr>
    <p:cSldViewPr snapToGrid="0">
      <p:cViewPr varScale="1">
        <p:scale>
          <a:sx n="96" d="100"/>
          <a:sy n="96" d="100"/>
        </p:scale>
        <p:origin x="100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B805B-5044-4500-A3EC-8C466530767F}" type="datetimeFigureOut">
              <a:rPr lang="en-GB" smtClean="0"/>
              <a:pPr/>
              <a:t>01/02/2017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0122-DE35-4B11-BF55-9E4FC933408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5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Aaron: 4, 5, 6, 7, 11</a:t>
            </a:r>
          </a:p>
          <a:p>
            <a:endParaRPr lang="en-GB" dirty="0"/>
          </a:p>
          <a:p>
            <a:r>
              <a:rPr lang="en-GB" dirty="0"/>
              <a:t>Matt: 1, 2, 3, 10</a:t>
            </a:r>
          </a:p>
          <a:p>
            <a:endParaRPr lang="en-GB" dirty="0"/>
          </a:p>
          <a:p>
            <a:r>
              <a:rPr lang="en-GB" dirty="0"/>
              <a:t>Lee: 8, 9, </a:t>
            </a:r>
          </a:p>
        </p:txBody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90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Audience</a:t>
            </a:r>
            <a:r>
              <a:rPr lang="en-GB" b="1" u="sng" baseline="0" dirty="0"/>
              <a:t>/Logline</a:t>
            </a:r>
          </a:p>
          <a:p>
            <a:endParaRPr lang="en-GB" b="1" u="sng" baseline="0" dirty="0"/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We will need to discuss who the character will be (example: Gender, age, anything about them </a:t>
            </a:r>
            <a:r>
              <a:rPr lang="en-GB" b="0" u="sng" baseline="0" dirty="0"/>
              <a:t>unless </a:t>
            </a:r>
            <a:r>
              <a:rPr lang="en-GB" b="0" u="none" baseline="0" dirty="0"/>
              <a:t>we’re making it so the player is the character)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Sporadic productivity, will need to have a definition of what it means for the audience for them to have an understanding of what it means.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Could maybe turn the beginning of the logline into a rhetorical question, example: “Ever wonder what really happens to that one person who holds up a game lobby?” </a:t>
            </a:r>
          </a:p>
          <a:p>
            <a:pPr marL="0" indent="0">
              <a:buFontTx/>
              <a:buNone/>
            </a:pPr>
            <a:r>
              <a:rPr lang="en-GB" b="0" u="none" baseline="0" dirty="0"/>
              <a:t>Following it up with: “Come find out by playing as [character] who suffers from sporadic productivity who must complete menial tasks at the expense of others”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0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683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9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684876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91489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194987"/>
      </p:ext>
    </p:extLst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99147"/>
      </p:ext>
    </p:extLst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7322"/>
      </p:ext>
    </p:extLst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228974"/>
      </p:ext>
    </p:extLst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73106"/>
      </p:ext>
    </p:extLst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64826"/>
      </p:ext>
    </p:extLst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1205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06990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042944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919981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143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318650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71744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5975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353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9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ransition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Of Whom We Hold Dear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782" y="3610707"/>
            <a:ext cx="7014310" cy="154258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Group 1</a:t>
            </a:r>
          </a:p>
          <a:p>
            <a:r>
              <a:rPr lang="en-GB" dirty="0"/>
              <a:t>-Matthew Allum </a:t>
            </a:r>
          </a:p>
          <a:p>
            <a:r>
              <a:rPr lang="en-GB" dirty="0"/>
              <a:t>-Aaron Mulligan</a:t>
            </a:r>
          </a:p>
          <a:p>
            <a:r>
              <a:rPr lang="en-GB" dirty="0"/>
              <a:t>- Lee </a:t>
            </a:r>
            <a:r>
              <a:rPr lang="en-GB" dirty="0" err="1"/>
              <a:t>Hatchman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00081"/>
      </p:ext>
    </p:extLst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Audience/Logline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/>
              <a:t>Take control and experience an ageing MC struggling with anterograde amnesia. Help him discover what he’s lost and find the truth behind his accident.</a:t>
            </a:r>
          </a:p>
          <a:p>
            <a:pPr lvl="0"/>
            <a:endParaRPr lang="en-GB"/>
          </a:p>
          <a:p>
            <a:pPr lvl="0"/>
            <a:r>
              <a:rPr lang="en-GB"/>
              <a:t>PC platform – First person perspective</a:t>
            </a:r>
          </a:p>
          <a:p>
            <a:endParaRPr lang="en-GB"/>
          </a:p>
          <a:p>
            <a:r>
              <a:rPr lang="en-GB"/>
              <a:t>Teens/young adult males &amp; females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82" y="3348494"/>
            <a:ext cx="5200339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645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526" y="2466265"/>
            <a:ext cx="5632705" cy="37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2807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Noticeboard Notes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1087" y="2821609"/>
            <a:ext cx="2304983" cy="19591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74" y="2821609"/>
            <a:ext cx="2139228" cy="302597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89" y="2821609"/>
            <a:ext cx="2311726" cy="326997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470991" y="2452277"/>
            <a:ext cx="94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Instructions			     Doctors notes		      Family letters			  Sticky Notes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3555" y="2821609"/>
            <a:ext cx="1754396" cy="17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9820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GB"/>
              <a:t>Revision of the Art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GB" dirty="0"/>
              <a:t>19</a:t>
            </a:r>
            <a:r>
              <a:rPr lang="en-GB" baseline="30000" dirty="0"/>
              <a:t>th</a:t>
            </a:r>
            <a:r>
              <a:rPr lang="en-GB" dirty="0"/>
              <a:t> Century Victorian Gothic styled house and furniture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From simplistic to realistic	</a:t>
            </a:r>
          </a:p>
          <a:p>
            <a:pPr marL="0" indent="0">
              <a:buNone/>
            </a:pPr>
            <a:r>
              <a:rPr lang="en-GB" dirty="0"/>
              <a:t>					</a:t>
            </a:r>
          </a:p>
          <a:p>
            <a:pPr>
              <a:buFontTx/>
              <a:buChar char="-"/>
            </a:pPr>
            <a:r>
              <a:rPr lang="en-GB" dirty="0"/>
              <a:t>2048x2048 textures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Dark mahogany colour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072"/>
          <a:stretch/>
        </p:blipFill>
        <p:spPr>
          <a:xfrm>
            <a:off x="5339421" y="2981325"/>
            <a:ext cx="5170084" cy="32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5010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19" y="2870774"/>
            <a:ext cx="6260110" cy="33338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50140" y="2285999"/>
            <a:ext cx="22263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3234" y="2285999"/>
            <a:ext cx="22263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551" y="2870773"/>
            <a:ext cx="3560079" cy="33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9719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887" y="1040190"/>
            <a:ext cx="9601196" cy="1303867"/>
          </a:xfrm>
        </p:spPr>
        <p:txBody>
          <a:bodyPr/>
          <a:lstStyle/>
          <a:p>
            <a:r>
              <a:rPr lang="en-GB" dirty="0"/>
              <a:t>Further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91" y="2598820"/>
            <a:ext cx="4195277" cy="3408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69" y="2590787"/>
            <a:ext cx="2559332" cy="3416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997" r="9870"/>
          <a:stretch/>
        </p:blipFill>
        <p:spPr>
          <a:xfrm>
            <a:off x="7620001" y="2591961"/>
            <a:ext cx="3611879" cy="34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75509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to </a:t>
            </a:r>
            <a:r>
              <a:rPr lang="en-GB" dirty="0" err="1"/>
              <a:t>Tranmer</a:t>
            </a:r>
            <a:r>
              <a:rPr lang="en-GB" dirty="0"/>
              <a:t> 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Group visit – Sutton </a:t>
            </a:r>
            <a:r>
              <a:rPr lang="en-GB" dirty="0" err="1"/>
              <a:t>Hoo</a:t>
            </a:r>
            <a:r>
              <a:rPr lang="en-GB" dirty="0"/>
              <a:t>, Woodbridge</a:t>
            </a:r>
          </a:p>
          <a:p>
            <a:endParaRPr lang="en-GB" dirty="0"/>
          </a:p>
          <a:p>
            <a:r>
              <a:rPr lang="en-GB" dirty="0"/>
              <a:t>Close by for us to go to</a:t>
            </a:r>
          </a:p>
          <a:p>
            <a:endParaRPr lang="en-GB" dirty="0"/>
          </a:p>
          <a:p>
            <a:r>
              <a:rPr lang="en-GB" dirty="0"/>
              <a:t>Help towards architectural design, room layout, furniture scaling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098" name="Picture 2" descr="https://media-cdn.tripadvisor.com/media/photo-s/02/a1/0d/86/filename-img-0491-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2556933"/>
            <a:ext cx="3857622" cy="216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864318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Even more furniture models</a:t>
            </a:r>
          </a:p>
          <a:p>
            <a:endParaRPr lang="en-GB" dirty="0"/>
          </a:p>
          <a:p>
            <a:r>
              <a:rPr lang="en-GB" dirty="0"/>
              <a:t>Carer animations/interactions</a:t>
            </a:r>
          </a:p>
          <a:p>
            <a:endParaRPr lang="en-GB" dirty="0"/>
          </a:p>
          <a:p>
            <a:r>
              <a:rPr lang="en-GB" dirty="0"/>
              <a:t>General helpful prompts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853" y="2007703"/>
            <a:ext cx="3578086" cy="41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8582"/>
      </p:ext>
    </p:extLst>
  </p:cSld>
  <p:clrMapOvr>
    <a:masterClrMapping/>
  </p:clrMapOvr>
  <p:transition>
    <p:push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4029</TotalTime>
  <Words>282</Words>
  <Application>Microsoft Office PowerPoint</Application>
  <PresentationFormat>Widescreen</PresentationFormat>
  <Paragraphs>55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Organic</vt:lpstr>
      <vt:lpstr>Of Whom We Hold Dear</vt:lpstr>
      <vt:lpstr>Audience/Logline</vt:lpstr>
      <vt:lpstr>Gameplay</vt:lpstr>
      <vt:lpstr>Noticeboard Notes</vt:lpstr>
      <vt:lpstr>Revision of the Art Style</vt:lpstr>
      <vt:lpstr>Art Style</vt:lpstr>
      <vt:lpstr>Further Models</vt:lpstr>
      <vt:lpstr>Visit to Tranmer House</vt:lpstr>
      <vt:lpstr>Future tasks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running man</dc:title>
  <dc:creator>Chevon Mitchell</dc:creator>
  <cp:lastModifiedBy>Home</cp:lastModifiedBy>
  <cp:revision>1534</cp:revision>
  <dcterms:created xsi:type="dcterms:W3CDTF">2014-10-14T14:07:28Z</dcterms:created>
  <dcterms:modified xsi:type="dcterms:W3CDTF">2017-02-01T01:21:41Z</dcterms:modified>
</cp:coreProperties>
</file>